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59" r:id="rId22"/>
    <p:sldId id="258" r:id="rId23"/>
  </p:sldIdLst>
  <p:sldSz cx="9144000" cy="6858000" type="screen4x3"/>
  <p:notesSz cx="6858000" cy="9144000"/>
  <p:custShowLst>
    <p:custShow name="Custom Show 1" id="0">
      <p:sldLst>
        <p:sld r:id="rId2"/>
        <p:sld r:id="rId3"/>
        <p:sld r:id="rId4"/>
        <p:sld r:id="rId5"/>
        <p:sld r:id="rId6"/>
        <p:sld r:id="rId7"/>
        <p:sld r:id="rId8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9"/>
        <p:sld r:id="rId20"/>
        <p:sld r:id="rId21"/>
        <p:sld r:id="rId22"/>
        <p:sld r:id="rId23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100" d="100"/>
          <a:sy n="100" d="100"/>
        </p:scale>
        <p:origin x="-516" y="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8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E565F-78F9-42E6-939B-95C9DF44BE52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2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4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5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6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7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8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9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0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6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8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9.xml"/><Relationship Id="rId5" Type="http://schemas.openxmlformats.org/officeDocument/2006/relationships/audio" Target="../media/audio2.wav"/><Relationship Id="rId4" Type="http://schemas.openxmlformats.org/officeDocument/2006/relationships/slide" Target="slide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0.xml"/><Relationship Id="rId5" Type="http://schemas.openxmlformats.org/officeDocument/2006/relationships/audio" Target="../media/audio1.wav"/><Relationship Id="rId4" Type="http://schemas.openxmlformats.org/officeDocument/2006/relationships/slide" Target="slide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Grade Math Quiz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48 x 800,000=?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×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800,000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471277" cy="40513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143000" y="2133600"/>
            <a:ext cx="3276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38,400,000</a:t>
            </a:r>
            <a:endParaRPr lang="en-US" sz="40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21336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38,440,000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219200" y="4267200"/>
            <a:ext cx="30480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380,000</a:t>
            </a:r>
            <a:endParaRPr lang="en-US" sz="40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4343400"/>
            <a:ext cx="29718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38,400</a:t>
            </a:r>
            <a:endParaRPr lang="en-US" sz="36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848600" y="36576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54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300,000 x 8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95400" y="2209800"/>
            <a:ext cx="2667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240,000</a:t>
            </a:r>
            <a:endParaRPr lang="en-US" sz="4400" dirty="0"/>
          </a:p>
        </p:txBody>
      </p:sp>
      <p:sp>
        <p:nvSpPr>
          <p:cNvPr id="6" name="Rectangle 5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4876800" y="2209800"/>
            <a:ext cx="27432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2,400,000</a:t>
            </a:r>
            <a:endParaRPr lang="en-US" sz="3600" dirty="0"/>
          </a:p>
        </p:txBody>
      </p:sp>
      <p:sp>
        <p:nvSpPr>
          <p:cNvPr id="7" name="Rectangle 6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447800" y="4267200"/>
            <a:ext cx="2514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24,000</a:t>
            </a:r>
            <a:endParaRPr lang="en-US" sz="40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4953000" y="4343400"/>
            <a:ext cx="2743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244,000</a:t>
            </a:r>
            <a:endParaRPr lang="en-US" sz="36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620000" y="3733800"/>
            <a:ext cx="5334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0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900 x 7,000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19200" y="2133600"/>
            <a:ext cx="2743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63,000</a:t>
            </a:r>
            <a:endParaRPr lang="en-US" sz="4000" dirty="0"/>
          </a:p>
        </p:txBody>
      </p:sp>
      <p:sp>
        <p:nvSpPr>
          <p:cNvPr id="6" name="Rectangle 5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4876800" y="2133600"/>
            <a:ext cx="25908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6,300,600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295400" y="4267200"/>
            <a:ext cx="26670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6,300,000</a:t>
            </a:r>
            <a:endParaRPr lang="en-US" sz="36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4953000" y="4057650"/>
            <a:ext cx="2667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630000</a:t>
            </a:r>
            <a:endParaRPr lang="en-US" sz="36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696200" y="3581400"/>
            <a:ext cx="762000" cy="476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2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 x 40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95400" y="2209800"/>
            <a:ext cx="2590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80</a:t>
            </a:r>
            <a:endParaRPr lang="en-US" sz="4000" dirty="0"/>
          </a:p>
        </p:txBody>
      </p:sp>
      <p:sp>
        <p:nvSpPr>
          <p:cNvPr id="6" name="Rectangle 5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4953000" y="2133600"/>
            <a:ext cx="2362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800</a:t>
            </a:r>
            <a:endParaRPr lang="en-US" sz="3600" dirty="0"/>
          </a:p>
        </p:txBody>
      </p:sp>
      <p:sp>
        <p:nvSpPr>
          <p:cNvPr id="7" name="Rectangle 6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95400" y="4419600"/>
            <a:ext cx="259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8000</a:t>
            </a:r>
            <a:endParaRPr lang="en-US" sz="4400" dirty="0"/>
          </a:p>
        </p:txBody>
      </p:sp>
      <p:sp>
        <p:nvSpPr>
          <p:cNvPr id="8" name="Rectangle 7">
            <a:hlinkClick r:id="" action="ppaction://hlinkshowjump?jump=nextslide" highlightClick="1">
              <a:snd r:embed="rId3" name="explode.wav"/>
            </a:hlinkClick>
          </p:cNvPr>
          <p:cNvSpPr/>
          <p:nvPr/>
        </p:nvSpPr>
        <p:spPr>
          <a:xfrm>
            <a:off x="4953000" y="4495800"/>
            <a:ext cx="2438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8800</a:t>
            </a:r>
            <a:endParaRPr lang="en-US" sz="36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391400" y="3657600"/>
            <a:ext cx="609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2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 x 57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19200" y="2209800"/>
            <a:ext cx="2667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550</a:t>
            </a:r>
            <a:endParaRPr lang="en-US" sz="4000" dirty="0"/>
          </a:p>
        </p:txBody>
      </p:sp>
      <p:sp>
        <p:nvSpPr>
          <p:cNvPr id="6" name="Rectangle 5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029200" y="2133600"/>
            <a:ext cx="25908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560</a:t>
            </a:r>
            <a:endParaRPr lang="en-US" sz="40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295400" y="4191000"/>
            <a:ext cx="2667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570</a:t>
            </a:r>
            <a:endParaRPr lang="en-US" sz="40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029200" y="4191000"/>
            <a:ext cx="25908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590</a:t>
            </a:r>
            <a:endParaRPr lang="en-US" sz="40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620000" y="3886200"/>
            <a:ext cx="6858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1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ketchup company purchased 40 shipments of tomatoes. There were 70 tomatoes in each shipment. How many tomatoes did the company purchase in all?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143000" y="1981200"/>
            <a:ext cx="3276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11000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4876800" y="2133600"/>
            <a:ext cx="3124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2800</a:t>
            </a:r>
            <a:endParaRPr lang="en-US" sz="3600" dirty="0"/>
          </a:p>
        </p:txBody>
      </p:sp>
      <p:sp>
        <p:nvSpPr>
          <p:cNvPr id="7" name="Rectangle 6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143000" y="4114800"/>
            <a:ext cx="3200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280</a:t>
            </a:r>
            <a:endParaRPr lang="en-US" sz="40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4953000" y="4114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1100</a:t>
            </a:r>
            <a:endParaRPr lang="en-US" sz="36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848600" y="3810000"/>
            <a:ext cx="6096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75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bagel factory produced 700 bags of bagels. There were 3 bagels in each bag. How many bagels did the factory produce?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143000" y="2133600"/>
            <a:ext cx="31242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2100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21336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1000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4038600"/>
            <a:ext cx="2895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110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295400" y="41910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210</a:t>
            </a:r>
            <a:endParaRPr lang="en-US" sz="36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696200" y="3657600"/>
            <a:ext cx="6096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0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There are 50 students in the poetry club. Last year, each student wrote 100 poems. How many poems did the students in the club write in all?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371600" y="1981200"/>
            <a:ext cx="28194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5000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2133600"/>
            <a:ext cx="27432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371600" y="4038600"/>
            <a:ext cx="25908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500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5105400" y="4191000"/>
            <a:ext cx="2514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50000</a:t>
            </a:r>
            <a:endParaRPr lang="en-US" sz="40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696200" y="3657600"/>
            <a:ext cx="838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12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candy store bought 3 giant jars of candy to display in their windows. Each jar contains 9,000 pieces of candy. How many piece of candy are there all together?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0054" y="2051048"/>
            <a:ext cx="3469242" cy="381635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371600" y="2209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2,700</a:t>
            </a:r>
            <a:endParaRPr lang="en-US" sz="4000" dirty="0"/>
          </a:p>
        </p:txBody>
      </p:sp>
      <p:sp>
        <p:nvSpPr>
          <p:cNvPr id="6" name="Rectangle 5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514975" y="224790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21,000</a:t>
            </a:r>
            <a:endParaRPr lang="en-US" sz="40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371600" y="4267200"/>
            <a:ext cx="2895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27,000</a:t>
            </a:r>
            <a:endParaRPr lang="en-US" sz="4000" dirty="0"/>
          </a:p>
        </p:txBody>
      </p:sp>
      <p:sp>
        <p:nvSpPr>
          <p:cNvPr id="9" name="Rectangle 8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514975" y="43815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25,000</a:t>
            </a:r>
            <a:endParaRPr lang="en-US" sz="3600" dirty="0"/>
          </a:p>
        </p:txBody>
      </p:sp>
      <p:sp>
        <p:nvSpPr>
          <p:cNvPr id="8" name="Right Arrow 7">
            <a:hlinkClick r:id="rId6" action="ppaction://hlinksldjump"/>
          </p:cNvPr>
          <p:cNvSpPr/>
          <p:nvPr/>
        </p:nvSpPr>
        <p:spPr>
          <a:xfrm>
            <a:off x="8077200" y="3962400"/>
            <a:ext cx="838200" cy="419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2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seed company filled 900 bags with seed. They put 8 grams of seed in each bag. How many grams of seed are there in all the bags combined?</a:t>
            </a:r>
            <a:br>
              <a:rPr lang="en-US" sz="24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371600" y="22098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7200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876800" y="2209800"/>
            <a:ext cx="28194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2700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524000" y="4267200"/>
            <a:ext cx="2514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7000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5029200" y="4267200"/>
            <a:ext cx="2438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720</a:t>
            </a:r>
            <a:endParaRPr lang="en-US" sz="36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543800" y="3733800"/>
            <a:ext cx="838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74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Medina had $601 in her savings account. Then, she spent $447 on a new video game system. How much money does Medina have left in her savings account?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4517239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265670" y="2133600"/>
            <a:ext cx="25146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$247</a:t>
            </a:r>
            <a:endParaRPr lang="en-US" sz="4400" dirty="0"/>
          </a:p>
        </p:txBody>
      </p:sp>
      <p:sp>
        <p:nvSpPr>
          <p:cNvPr id="6" name="Rectangle 5">
            <a:hlinkClick r:id="rId2" action="ppaction://hlinksldjump">
              <a:snd r:embed="rId3" name="explode.wav"/>
            </a:hlinkClick>
          </p:cNvPr>
          <p:cNvSpPr/>
          <p:nvPr/>
        </p:nvSpPr>
        <p:spPr>
          <a:xfrm flipH="1">
            <a:off x="5185749" y="2133600"/>
            <a:ext cx="2371899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$147</a:t>
            </a:r>
            <a:endParaRPr lang="en-US" sz="44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265670" y="3962400"/>
            <a:ext cx="2514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$154</a:t>
            </a:r>
            <a:endParaRPr lang="en-US" sz="44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164967" y="3962400"/>
            <a:ext cx="2371899" cy="133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$254</a:t>
            </a:r>
            <a:endParaRPr lang="en-US" sz="4400" dirty="0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8077200" y="4495800"/>
            <a:ext cx="7620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13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factory makes toy cars. For the past 8 days, the factory made 6,000 toy cars each day. How many toy cars did the factory make?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371600" y="21336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48,000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5029200" y="2133600"/>
            <a:ext cx="27432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36,000</a:t>
            </a:r>
            <a:endParaRPr lang="en-US" sz="3600" dirty="0"/>
          </a:p>
        </p:txBody>
      </p:sp>
      <p:sp>
        <p:nvSpPr>
          <p:cNvPr id="7" name="Rectangle 6">
            <a:hlinkClick r:id="" action="ppaction://hlinkshowjump?jump=nextslide" highlightClick="1">
              <a:snd r:embed="rId5" name="explode.wav"/>
            </a:hlinkClick>
          </p:cNvPr>
          <p:cNvSpPr/>
          <p:nvPr/>
        </p:nvSpPr>
        <p:spPr>
          <a:xfrm>
            <a:off x="1295400" y="4267200"/>
            <a:ext cx="2895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4,800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5029200" y="4114800"/>
            <a:ext cx="2743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68,000</a:t>
            </a:r>
            <a:endParaRPr lang="en-US" sz="3600" dirty="0"/>
          </a:p>
        </p:txBody>
      </p:sp>
      <p:sp>
        <p:nvSpPr>
          <p:cNvPr id="9" name="Right Arrow 8">
            <a:hlinkClick r:id="" action="ppaction://hlinkshowjump?jump=endshow"/>
          </p:cNvPr>
          <p:cNvSpPr/>
          <p:nvPr/>
        </p:nvSpPr>
        <p:spPr>
          <a:xfrm>
            <a:off x="7772400" y="3657600"/>
            <a:ext cx="8382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06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" action="ppaction://hlinkshowjump?jump=lastslideviewed"/>
          </p:cNvPr>
          <p:cNvSpPr/>
          <p:nvPr/>
        </p:nvSpPr>
        <p:spPr>
          <a:xfrm>
            <a:off x="1600200" y="457200"/>
            <a:ext cx="6858000" cy="510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Wrong</a:t>
            </a:r>
          </a:p>
          <a:p>
            <a:pPr algn="ctr"/>
            <a:r>
              <a:rPr lang="en-US" sz="8800" dirty="0" smtClean="0"/>
              <a:t>Try Again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9800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" action="ppaction://hlinkshowjump?jump=lastslideviewed"/>
          </p:cNvPr>
          <p:cNvSpPr/>
          <p:nvPr/>
        </p:nvSpPr>
        <p:spPr>
          <a:xfrm>
            <a:off x="990600" y="685800"/>
            <a:ext cx="7696200" cy="541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Correct!</a:t>
            </a:r>
          </a:p>
          <a:p>
            <a:pPr algn="ctr"/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 got it!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06849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Joel decided to hire a gardener. Joel paid the gardener $999 in July and $106 in August. How much did Joel pay the gardener in July and August combined?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143000" y="2057400"/>
            <a:ext cx="29718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$1105</a:t>
            </a:r>
            <a:endParaRPr lang="en-US" sz="4400" dirty="0"/>
          </a:p>
        </p:txBody>
      </p:sp>
      <p:sp>
        <p:nvSpPr>
          <p:cNvPr id="6" name="Rectangle 5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9927" y="2057400"/>
            <a:ext cx="2895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$793</a:t>
            </a:r>
            <a:endParaRPr lang="en-US" sz="44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219200" y="4114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$893</a:t>
            </a:r>
            <a:endParaRPr lang="en-US" sz="44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4114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$1106</a:t>
            </a:r>
            <a:endParaRPr lang="en-US" sz="44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8382000" y="4267200"/>
            <a:ext cx="6858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82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Bailey had $9.14 in her checking account. Then, she spent $5.35 from the account. How much money is left in Bailey's checking account?</a:t>
            </a:r>
            <a:br>
              <a:rPr lang="en-US" sz="24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447800" y="2123209"/>
            <a:ext cx="2667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$3.10</a:t>
            </a:r>
            <a:endParaRPr lang="en-US" sz="44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4876800" y="2209800"/>
            <a:ext cx="26670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$3.79</a:t>
            </a:r>
            <a:endParaRPr lang="en-US" sz="4400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447800" y="4114800"/>
            <a:ext cx="2514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$4.70</a:t>
            </a:r>
            <a:endParaRPr lang="en-US" sz="4400" dirty="0"/>
          </a:p>
        </p:txBody>
      </p:sp>
      <p:sp>
        <p:nvSpPr>
          <p:cNvPr id="9" name="Rectangle 8">
            <a:hlinkClick r:id="" action="ppaction://hlinkshowjump?jump=nextslide" highlightClick="1">
              <a:snd r:embed="rId3" name="explode.wav"/>
            </a:hlinkClick>
          </p:cNvPr>
          <p:cNvSpPr/>
          <p:nvPr/>
        </p:nvSpPr>
        <p:spPr>
          <a:xfrm>
            <a:off x="5105400" y="4135582"/>
            <a:ext cx="24384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$4.79</a:t>
            </a:r>
            <a:endParaRPr lang="en-US" sz="4400" dirty="0"/>
          </a:p>
        </p:txBody>
      </p:sp>
      <p:sp>
        <p:nvSpPr>
          <p:cNvPr id="6" name="Right Arrow 5">
            <a:hlinkClick r:id="rId6" action="ppaction://hlinksldjump"/>
          </p:cNvPr>
          <p:cNvSpPr/>
          <p:nvPr/>
        </p:nvSpPr>
        <p:spPr>
          <a:xfrm>
            <a:off x="7772400" y="4135582"/>
            <a:ext cx="838200" cy="512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23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Allison and Haven </a:t>
            </a:r>
            <a:r>
              <a:rPr lang="en-US" sz="2000" dirty="0"/>
              <a:t>decided to start their own babysitting business. </a:t>
            </a:r>
            <a:r>
              <a:rPr lang="en-US" sz="2000" dirty="0" smtClean="0"/>
              <a:t>Allison </a:t>
            </a:r>
            <a:r>
              <a:rPr lang="en-US" sz="2000" dirty="0"/>
              <a:t>earned $281.00 babysitting for his cousins, and </a:t>
            </a:r>
            <a:r>
              <a:rPr lang="en-US" sz="2000" dirty="0" smtClean="0"/>
              <a:t>Haven </a:t>
            </a:r>
            <a:r>
              <a:rPr lang="en-US" sz="2000" dirty="0"/>
              <a:t>earned $149.00 babysitting for family friends. How much money did they earn in all?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371600" y="2209800"/>
            <a:ext cx="26670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$339</a:t>
            </a:r>
            <a:endParaRPr lang="en-US" dirty="0"/>
          </a:p>
        </p:txBody>
      </p:sp>
      <p:sp>
        <p:nvSpPr>
          <p:cNvPr id="6" name="Rectangle 5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105400" y="2209800"/>
            <a:ext cx="259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$530</a:t>
            </a:r>
            <a:endParaRPr lang="en-US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371600" y="4267200"/>
            <a:ext cx="2667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$430</a:t>
            </a:r>
            <a:endParaRPr lang="en-US" dirty="0"/>
          </a:p>
        </p:txBody>
      </p:sp>
      <p:sp>
        <p:nvSpPr>
          <p:cNvPr id="8" name="Rectangle 7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5105400" y="4267200"/>
            <a:ext cx="259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$239</a:t>
            </a:r>
            <a:endParaRPr lang="en-US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924800" y="3733800"/>
            <a:ext cx="6858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38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 smtClean="0"/>
              <a:t>Mya</a:t>
            </a:r>
            <a:r>
              <a:rPr lang="en-US" sz="2400" dirty="0" smtClean="0"/>
              <a:t> </a:t>
            </a:r>
            <a:r>
              <a:rPr lang="en-US" sz="2400" dirty="0"/>
              <a:t>had $950.00 in her checking account. Then, she spent $478.00 from the account. How much money is left in </a:t>
            </a:r>
            <a:r>
              <a:rPr lang="en-US" sz="2400" dirty="0" err="1" smtClean="0"/>
              <a:t>Mya’s</a:t>
            </a:r>
            <a:r>
              <a:rPr lang="en-US" sz="2400" dirty="0" smtClean="0"/>
              <a:t> </a:t>
            </a:r>
            <a:r>
              <a:rPr lang="en-US" sz="2400" dirty="0"/>
              <a:t>checking account?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explode.wav"/>
            </a:hlinkClick>
          </p:cNvPr>
          <p:cNvSpPr/>
          <p:nvPr/>
        </p:nvSpPr>
        <p:spPr>
          <a:xfrm>
            <a:off x="1371600" y="2057400"/>
            <a:ext cx="25146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$372</a:t>
            </a:r>
            <a:endParaRPr lang="en-US" sz="4400" dirty="0"/>
          </a:p>
        </p:txBody>
      </p:sp>
      <p:sp>
        <p:nvSpPr>
          <p:cNvPr id="6" name="Rectangle 5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371600" y="4114800"/>
            <a:ext cx="2514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$472</a:t>
            </a:r>
            <a:endParaRPr lang="en-US" sz="4400" dirty="0"/>
          </a:p>
        </p:txBody>
      </p:sp>
      <p:sp>
        <p:nvSpPr>
          <p:cNvPr id="7" name="Rectangle 6">
            <a:hlinkClick r:id="rId2" action="ppaction://hlinksldjump" highlightClick="1"/>
          </p:cNvPr>
          <p:cNvSpPr/>
          <p:nvPr/>
        </p:nvSpPr>
        <p:spPr>
          <a:xfrm>
            <a:off x="4987636" y="2095500"/>
            <a:ext cx="2514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$212</a:t>
            </a:r>
            <a:endParaRPr lang="en-US" sz="4400" dirty="0"/>
          </a:p>
        </p:txBody>
      </p:sp>
      <p:sp>
        <p:nvSpPr>
          <p:cNvPr id="8" name="Rectangle 7">
            <a:hlinkClick r:id="rId2" action="ppaction://hlinksldjump" highlightClick="1"/>
          </p:cNvPr>
          <p:cNvSpPr/>
          <p:nvPr/>
        </p:nvSpPr>
        <p:spPr>
          <a:xfrm>
            <a:off x="5105400" y="4114800"/>
            <a:ext cx="2362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$112</a:t>
            </a:r>
            <a:endParaRPr lang="en-US" sz="44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848600" y="3810000"/>
            <a:ext cx="6096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00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7,905, what digit is in the thousands place?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1219200" y="2057400"/>
            <a:ext cx="29718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9</a:t>
            </a:r>
            <a:endParaRPr lang="en-US" sz="4800" dirty="0"/>
          </a:p>
        </p:txBody>
      </p:sp>
      <p:sp>
        <p:nvSpPr>
          <p:cNvPr id="6" name="Rectangle 5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5038725" y="207645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7" name="Rectangle 6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295400" y="4267200"/>
            <a:ext cx="2819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7</a:t>
            </a:r>
            <a:endParaRPr lang="en-US" sz="4800" dirty="0"/>
          </a:p>
        </p:txBody>
      </p:sp>
      <p:sp>
        <p:nvSpPr>
          <p:cNvPr id="8" name="Rectangle 7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5029200" y="4305300"/>
            <a:ext cx="2743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5</a:t>
            </a:r>
            <a:endParaRPr lang="en-US" sz="48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7772400" y="37338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96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500 x 500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1438275" y="2057400"/>
            <a:ext cx="24384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150,00</a:t>
            </a:r>
            <a:endParaRPr lang="en-US" sz="4000" dirty="0"/>
          </a:p>
        </p:txBody>
      </p:sp>
      <p:sp>
        <p:nvSpPr>
          <p:cNvPr id="6" name="Rectangle 5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5029200" y="2057400"/>
            <a:ext cx="2514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100,00</a:t>
            </a:r>
            <a:endParaRPr lang="en-US" sz="4000" dirty="0"/>
          </a:p>
        </p:txBody>
      </p:sp>
      <p:sp>
        <p:nvSpPr>
          <p:cNvPr id="7" name="Rectangle 6">
            <a:hlinkClick r:id="rId2" action="ppaction://hlinksldjump" highlightClick="1">
              <a:snd r:embed="rId3" name="bomb.wav"/>
            </a:hlinkClick>
          </p:cNvPr>
          <p:cNvSpPr/>
          <p:nvPr/>
        </p:nvSpPr>
        <p:spPr>
          <a:xfrm>
            <a:off x="5181600" y="4191000"/>
            <a:ext cx="2438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500,000</a:t>
            </a:r>
            <a:endParaRPr lang="en-US" sz="4000" dirty="0"/>
          </a:p>
        </p:txBody>
      </p:sp>
      <p:sp>
        <p:nvSpPr>
          <p:cNvPr id="8" name="Rectangle 7">
            <a:hlinkClick r:id="rId4" action="ppaction://hlinksldjump" highlightClick="1">
              <a:snd r:embed="rId5" name="applause.wav"/>
            </a:hlinkClick>
          </p:cNvPr>
          <p:cNvSpPr/>
          <p:nvPr/>
        </p:nvSpPr>
        <p:spPr>
          <a:xfrm>
            <a:off x="1447800" y="4343400"/>
            <a:ext cx="2438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250,000</a:t>
            </a:r>
            <a:endParaRPr lang="en-US" sz="4000" dirty="0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>
            <a:off x="8001000" y="3429000"/>
            <a:ext cx="533400" cy="1143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19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20 × 20 =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1447800" y="2133600"/>
            <a:ext cx="2895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400</a:t>
            </a:r>
            <a:endParaRPr lang="en-US" sz="4000" dirty="0"/>
          </a:p>
        </p:txBody>
      </p:sp>
      <p:sp>
        <p:nvSpPr>
          <p:cNvPr id="7" name="Rectangle 6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800600" y="213360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220</a:t>
            </a:r>
            <a:endParaRPr lang="en-US" sz="4000" dirty="0"/>
          </a:p>
        </p:txBody>
      </p:sp>
      <p:sp>
        <p:nvSpPr>
          <p:cNvPr id="8" name="Rectangle 7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4953000" y="41910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4000</a:t>
            </a:r>
            <a:endParaRPr lang="en-US" sz="4000" dirty="0"/>
          </a:p>
        </p:txBody>
      </p:sp>
      <p:sp>
        <p:nvSpPr>
          <p:cNvPr id="9" name="Rectangle 8">
            <a:hlinkClick r:id="rId4" action="ppaction://hlinksldjump" highlightClick="1">
              <a:snd r:embed="rId5" name="explode.wav"/>
            </a:hlinkClick>
          </p:cNvPr>
          <p:cNvSpPr/>
          <p:nvPr/>
        </p:nvSpPr>
        <p:spPr>
          <a:xfrm>
            <a:off x="1600200" y="4343400"/>
            <a:ext cx="2590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200</a:t>
            </a:r>
            <a:endParaRPr lang="en-US" sz="4000" dirty="0"/>
          </a:p>
        </p:txBody>
      </p:sp>
      <p:sp>
        <p:nvSpPr>
          <p:cNvPr id="11" name="Right Arrow 10">
            <a:hlinkClick r:id="rId6" action="ppaction://hlinksldjump"/>
          </p:cNvPr>
          <p:cNvSpPr/>
          <p:nvPr/>
        </p:nvSpPr>
        <p:spPr>
          <a:xfrm>
            <a:off x="7924800" y="3810000"/>
            <a:ext cx="7620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31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</Template>
  <TotalTime>229</TotalTime>
  <Words>491</Words>
  <Application>Microsoft Office PowerPoint</Application>
  <PresentationFormat>On-screen Show (4:3)</PresentationFormat>
  <Paragraphs>100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  <vt:variant>
        <vt:lpstr>Custom Shows</vt:lpstr>
      </vt:variant>
      <vt:variant>
        <vt:i4>1</vt:i4>
      </vt:variant>
    </vt:vector>
  </HeadingPairs>
  <TitlesOfParts>
    <vt:vector size="24" baseType="lpstr">
      <vt:lpstr>Summer</vt:lpstr>
      <vt:lpstr>6th Grade Math Quiz</vt:lpstr>
      <vt:lpstr>Medina had $601 in her savings account. Then, she spent $447 on a new video game system. How much money does Medina have left in her savings account? </vt:lpstr>
      <vt:lpstr>Joel decided to hire a gardener. Joel paid the gardener $999 in July and $106 in August. How much did Joel pay the gardener in July and August combined? </vt:lpstr>
      <vt:lpstr>Bailey had $9.14 in her checking account. Then, she spent $5.35 from the account. How much money is left in Bailey's checking account?  </vt:lpstr>
      <vt:lpstr>Allison and Haven decided to start their own babysitting business. Allison earned $281.00 babysitting for his cousins, and Haven earned $149.00 babysitting for family friends. How much money did they earn in all? </vt:lpstr>
      <vt:lpstr>Mya had $950.00 in her checking account. Then, she spent $478.00 from the account. How much money is left in Mya’s checking account?</vt:lpstr>
      <vt:lpstr>In 7,905, what digit is in the thousands place? </vt:lpstr>
      <vt:lpstr>500 x 500</vt:lpstr>
      <vt:lpstr>20 × 20 = ?</vt:lpstr>
      <vt:lpstr>     48 x 800,000=?   ×   800,000 </vt:lpstr>
      <vt:lpstr>300,000 x 8 = ?</vt:lpstr>
      <vt:lpstr>900 x 7,000 = ?</vt:lpstr>
      <vt:lpstr>20 x 40 = ?</vt:lpstr>
      <vt:lpstr>10 x 57 = ?</vt:lpstr>
      <vt:lpstr>A ketchup company purchased 40 shipments of tomatoes. There were 70 tomatoes in each shipment. How many tomatoes did the company purchase in all? </vt:lpstr>
      <vt:lpstr>A bagel factory produced 700 bags of bagels. There were 3 bagels in each bag. How many bagels did the factory produce?  </vt:lpstr>
      <vt:lpstr>There are 50 students in the poetry club. Last year, each student wrote 100 poems. How many poems did the students in the club write in all? </vt:lpstr>
      <vt:lpstr>A candy store bought 3 giant jars of candy to display in their windows. Each jar contains 9,000 pieces of candy. How many piece of candy are there all together? </vt:lpstr>
      <vt:lpstr>A seed company filled 900 bags with seed. They put 8 grams of seed in each bag. How many grams of seed are there in all the bags combined?  </vt:lpstr>
      <vt:lpstr>A factory makes toy cars. For the past 8 days, the factory made 6,000 toy cars each day. How many toy cars did the factory make? </vt:lpstr>
      <vt:lpstr>PowerPoint Presentation</vt:lpstr>
      <vt:lpstr>PowerPoint Presentation</vt:lpstr>
      <vt:lpstr>Custom Show 1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6th Grade Math Quiz</dc:title>
  <dc:creator>Mrs. Olesen</dc:creator>
  <cp:lastModifiedBy>Mrs. Olesen</cp:lastModifiedBy>
  <cp:revision>39</cp:revision>
  <dcterms:created xsi:type="dcterms:W3CDTF">2011-10-12T00:05:51Z</dcterms:created>
  <dcterms:modified xsi:type="dcterms:W3CDTF">2011-10-17T01:26:01Z</dcterms:modified>
</cp:coreProperties>
</file>